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1" r:id="rId3"/>
    <p:sldId id="269" r:id="rId4"/>
    <p:sldId id="270" r:id="rId5"/>
    <p:sldId id="260" r:id="rId6"/>
    <p:sldId id="258" r:id="rId7"/>
    <p:sldId id="259" r:id="rId8"/>
    <p:sldId id="257" r:id="rId9"/>
    <p:sldId id="262" r:id="rId10"/>
    <p:sldId id="266" r:id="rId11"/>
    <p:sldId id="256" r:id="rId12"/>
    <p:sldId id="263" r:id="rId13"/>
    <p:sldId id="264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9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584176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Проектная деятельность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636912"/>
            <a:ext cx="6400800" cy="300188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Банк информационно- выставочного материала   подготовила </a:t>
            </a:r>
            <a:r>
              <a:rPr lang="ru-RU" b="1" dirty="0" smtClean="0">
                <a:solidFill>
                  <a:srgbClr val="FF0000"/>
                </a:solidFill>
              </a:rPr>
              <a:t>воспитатель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МБДОУ  </a:t>
            </a:r>
            <a:r>
              <a:rPr lang="ru-RU" b="1" dirty="0" smtClean="0">
                <a:solidFill>
                  <a:srgbClr val="FF0000"/>
                </a:solidFill>
              </a:rPr>
              <a:t>г. Иркутска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детского сада № 115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Чередниченко Анна Валерьевна </a:t>
            </a:r>
            <a:endParaRPr lang="ru-RU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Семейные традиции 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3600" dirty="0" smtClean="0">
                <a:solidFill>
                  <a:srgbClr val="FF0000"/>
                </a:solidFill>
              </a:rPr>
              <a:t>группа </a:t>
            </a:r>
            <a:r>
              <a:rPr lang="ru-RU" sz="3600" dirty="0" smtClean="0">
                <a:solidFill>
                  <a:srgbClr val="FF0000"/>
                </a:solidFill>
              </a:rPr>
              <a:t>«Колокольчик»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Трудовое воспитание в семье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sz="3100" b="1" dirty="0" smtClean="0">
                <a:solidFill>
                  <a:srgbClr val="00B0F0"/>
                </a:solidFill>
              </a:rPr>
              <a:t>(этюды – группа «Ромашка»)</a:t>
            </a:r>
            <a:endParaRPr lang="ru-RU" sz="3100" b="1" dirty="0">
              <a:solidFill>
                <a:srgbClr val="00B0F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658755" y="1571552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1" y="273050"/>
            <a:ext cx="2098576" cy="116205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Группа </a:t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ru-RU" sz="2800" dirty="0" smtClean="0">
                <a:solidFill>
                  <a:srgbClr val="00B050"/>
                </a:solidFill>
              </a:rPr>
              <a:t>«Цыплята»</a:t>
            </a: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 rot="10800000">
            <a:off x="3635896" y="1282697"/>
            <a:ext cx="5050904" cy="4522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250704" cy="469106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FF0000"/>
                </a:solidFill>
              </a:rPr>
              <a:t>Семейные чтения 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/>
              <a:t>  </a:t>
            </a:r>
            <a:r>
              <a:rPr lang="ru-RU" sz="3600" b="1" dirty="0" smtClean="0">
                <a:solidFill>
                  <a:srgbClr val="0070C0"/>
                </a:solidFill>
              </a:rPr>
              <a:t>Спектакли  малышей    по фольклорным </a:t>
            </a:r>
            <a:r>
              <a:rPr lang="ru-RU" sz="3200" b="1" dirty="0" smtClean="0">
                <a:solidFill>
                  <a:srgbClr val="0070C0"/>
                </a:solidFill>
              </a:rPr>
              <a:t>произведениям 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Консультативный час для родителей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531594" y="1695772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Выставочный материал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115616" y="1628800"/>
            <a:ext cx="7416824" cy="4781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ФГОС ДО \Р 2.\п 2.6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Формирование уважительного отношения и чувства принадлежности к своей семье и к сообществу детей и взрослых в организации.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Формирование представлений о себе , представлений о </a:t>
            </a:r>
            <a:r>
              <a:rPr lang="ru-RU" b="1" dirty="0" err="1" smtClean="0">
                <a:solidFill>
                  <a:srgbClr val="0070C0"/>
                </a:solidFill>
              </a:rPr>
              <a:t>социокультурных</a:t>
            </a:r>
            <a:r>
              <a:rPr lang="ru-RU" b="1" dirty="0" smtClean="0">
                <a:solidFill>
                  <a:srgbClr val="0070C0"/>
                </a:solidFill>
              </a:rPr>
              <a:t> ценностях нашего народа, об отечественных традициях и праздниках.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00B050"/>
                </a:solidFill>
              </a:rPr>
              <a:t>Психолого</a:t>
            </a:r>
            <a:r>
              <a:rPr lang="ru-RU" b="1" dirty="0" smtClean="0">
                <a:solidFill>
                  <a:srgbClr val="00B050"/>
                </a:solidFill>
              </a:rPr>
              <a:t> – педагогическая   работа  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Формирование элементарных представлений о традициях и праздниках русского народа: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C00000"/>
                </a:solidFill>
              </a:rPr>
              <a:t>Поддерживать  интерес детей к национальной </a:t>
            </a:r>
            <a:r>
              <a:rPr lang="ru-RU" b="1" dirty="0" smtClean="0">
                <a:solidFill>
                  <a:srgbClr val="C00000"/>
                </a:solidFill>
              </a:rPr>
              <a:t>культуре и традициям</a:t>
            </a:r>
            <a:endParaRPr lang="ru-RU" b="1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C00000"/>
                </a:solidFill>
              </a:rPr>
              <a:t>Воспитывать </a:t>
            </a:r>
            <a:r>
              <a:rPr lang="ru-RU" b="1" dirty="0" smtClean="0">
                <a:solidFill>
                  <a:srgbClr val="C00000"/>
                </a:solidFill>
              </a:rPr>
              <a:t>патриотические чувства </a:t>
            </a:r>
            <a:endParaRPr lang="ru-RU" b="1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C00000"/>
                </a:solidFill>
              </a:rPr>
              <a:t> Рассказать детям о </a:t>
            </a:r>
            <a:r>
              <a:rPr lang="ru-RU" b="1" dirty="0" smtClean="0">
                <a:solidFill>
                  <a:srgbClr val="C00000"/>
                </a:solidFill>
              </a:rPr>
              <a:t>семейных традициях их  сохранности и преемственности в семье  и детском саду</a:t>
            </a:r>
            <a:endParaRPr lang="ru-RU" b="1" dirty="0" smtClean="0">
              <a:solidFill>
                <a:srgbClr val="C0000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Выставочный материал детского художественного творчества 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Коллективные и индивидуальные работы</a:t>
            </a:r>
            <a:r>
              <a:rPr lang="ru-RU" dirty="0" smtClean="0">
                <a:solidFill>
                  <a:srgbClr val="FFFF00"/>
                </a:solidFill>
              </a:rPr>
              <a:t>: </a:t>
            </a:r>
          </a:p>
          <a:p>
            <a:r>
              <a:rPr lang="ru-RU" dirty="0" smtClean="0"/>
              <a:t>Плакаты</a:t>
            </a:r>
          </a:p>
          <a:p>
            <a:r>
              <a:rPr lang="ru-RU" dirty="0" smtClean="0"/>
              <a:t>Картины</a:t>
            </a:r>
          </a:p>
          <a:p>
            <a:r>
              <a:rPr lang="ru-RU" dirty="0" smtClean="0"/>
              <a:t>Панно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Художественного творчества:</a:t>
            </a:r>
          </a:p>
          <a:p>
            <a:r>
              <a:rPr lang="ru-RU" dirty="0" smtClean="0"/>
              <a:t> Рисование</a:t>
            </a:r>
          </a:p>
          <a:p>
            <a:r>
              <a:rPr lang="ru-RU" dirty="0" smtClean="0"/>
              <a:t>Объемная и декоративная  аппликация</a:t>
            </a:r>
          </a:p>
          <a:p>
            <a:r>
              <a:rPr lang="ru-RU" dirty="0" smtClean="0"/>
              <a:t>Конструирование</a:t>
            </a:r>
          </a:p>
          <a:p>
            <a:r>
              <a:rPr lang="ru-RU" dirty="0" smtClean="0"/>
              <a:t>Оригами</a:t>
            </a:r>
          </a:p>
          <a:p>
            <a:r>
              <a:rPr lang="ru-RU" dirty="0" smtClean="0"/>
              <a:t>Театрализация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Плакаты , визитки, поделки –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о семейных традициях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b="1" i="1" dirty="0" smtClean="0"/>
              <a:t>Группа «Одуванчики»</a:t>
            </a:r>
            <a:endParaRPr lang="ru-RU" sz="2200" b="1" i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475656" y="198884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Группы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 «Одуванчики» и «Незабудки»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 rot="5400000">
            <a:off x="570295" y="2235609"/>
            <a:ext cx="4321425" cy="3537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643534" y="2348410"/>
            <a:ext cx="4393433" cy="33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Группа «Одуванчики»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755575" y="1603282"/>
            <a:ext cx="792087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2026567" cy="116205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Группа «Одуванчики»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 rot="5400000">
            <a:off x="3131838" y="548681"/>
            <a:ext cx="5328593" cy="547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1810543" cy="469106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Семейные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традиции 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1450504" cy="116205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Семейные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традиции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 rot="5400000">
            <a:off x="3280408" y="913272"/>
            <a:ext cx="567952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412776"/>
            <a:ext cx="1800200" cy="4691063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     Группа 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«Р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Я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Б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И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Н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К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и»</a:t>
            </a:r>
            <a:endParaRPr lang="ru-RU"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181</Words>
  <Application>Microsoft Office PowerPoint</Application>
  <PresentationFormat>Экран (4:3)</PresentationFormat>
  <Paragraphs>46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Проектная деятельность </vt:lpstr>
      <vt:lpstr>ФГОС ДО \Р 2.\п 2.6 </vt:lpstr>
      <vt:lpstr>Психолого – педагогическая   работа  </vt:lpstr>
      <vt:lpstr>Выставочный материал детского художественного творчества </vt:lpstr>
      <vt:lpstr>Плакаты , визитки, поделки –  о семейных традициях  Группа «Одуванчики»</vt:lpstr>
      <vt:lpstr>Группы  «Одуванчики» и «Незабудки»</vt:lpstr>
      <vt:lpstr>Группа «Одуванчики»</vt:lpstr>
      <vt:lpstr>Группа «Одуванчики» </vt:lpstr>
      <vt:lpstr>Семейные  традиции </vt:lpstr>
      <vt:lpstr>Семейные традиции   группа «Колокольчик»</vt:lpstr>
      <vt:lpstr>Трудовое воспитание в семье  (этюды – группа «Ромашка»)</vt:lpstr>
      <vt:lpstr>Группа  «Цыплята»</vt:lpstr>
      <vt:lpstr>Консультативный час для родителей</vt:lpstr>
      <vt:lpstr>Выставочный материал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детский сад №115</dc:creator>
  <cp:lastModifiedBy>детский сад №115</cp:lastModifiedBy>
  <cp:revision>11</cp:revision>
  <dcterms:created xsi:type="dcterms:W3CDTF">2017-02-02T07:20:46Z</dcterms:created>
  <dcterms:modified xsi:type="dcterms:W3CDTF">2017-02-02T09:08:27Z</dcterms:modified>
</cp:coreProperties>
</file>